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27860" y="990639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40785816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№151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мая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01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июня</a:t>
            </a: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01 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дождь, гроза. Ветер северо-восточный с переходом на северо-западный 9-14 м/с. Температура воздуха ночью 18-20, днем 31-33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02 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01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июня</a:t>
            </a: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северо-западный с переходом на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 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407874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2.838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0239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Ж.А. /Барышева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5894</TotalTime>
  <Words>556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1177</cp:revision>
  <cp:lastPrinted>2021-07-01T03:56:27Z</cp:lastPrinted>
  <dcterms:created xsi:type="dcterms:W3CDTF">2024-09-22T07:48:17Z</dcterms:created>
  <dcterms:modified xsi:type="dcterms:W3CDTF">2026-05-31T07:27:42Z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